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B879E-6139-4D70-8413-C8A28F6F2068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0C73E-23DE-4815-B02E-A4F82365D54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743445">
            <a:off x="685800" y="1857365"/>
            <a:ext cx="7772400" cy="1743086"/>
          </a:xfrm>
          <a:ln w="762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prstTxWarp prst="textChevronInverted">
              <a:avLst/>
            </a:prstTxWarp>
            <a:normAutofit/>
          </a:bodyPr>
          <a:lstStyle/>
          <a:p>
            <a:r>
              <a:rPr lang="en-US" sz="7200" dirty="0" smtClean="0">
                <a:ln>
                  <a:solidFill>
                    <a:schemeClr val="tx1"/>
                  </a:solidFill>
                  <a:prstDash val="solid"/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itchFamily="82" charset="0"/>
              </a:rPr>
              <a:t>Gm food</a:t>
            </a:r>
            <a:endParaRPr lang="ru-RU" sz="7200" dirty="0">
              <a:ln>
                <a:solidFill>
                  <a:schemeClr val="tx1"/>
                </a:solidFill>
                <a:prstDash val="solid"/>
              </a:ln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домашка\чернобыль\Pictures\A2A7LORCAVPIQL9CAVMBE73CAWE8HA7CA3E6Y8LCAKTHJ9BCAN045JOCA72MPBFCAMU60BMCA92JO7ECASUUESRCA6GYG4DCA7XXSOXCAZ87HYPCAA40GBQCA7FUH63CAG5SINHCA55GTHDCATVLI0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990123">
            <a:off x="457608" y="4016680"/>
            <a:ext cx="3241746" cy="2000264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домашка\чернобыль\Pictures\article-1241049-00EE0C9300000578-569_468x314_popup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85728"/>
            <a:ext cx="3600000" cy="2245995"/>
          </a:xfrm>
          <a:prstGeom prst="roundRect">
            <a:avLst/>
          </a:prstGeom>
          <a:ln w="228600" cap="sq" cmpd="thickThin">
            <a:noFill/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balanced" dir="t">
              <a:rot lat="0" lon="0" rev="8700000"/>
            </a:lightRig>
          </a:scene3d>
          <a:sp3d>
            <a:bevelT w="190500" h="38100" prst="angle"/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Gm food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Gm food</dc:title>
  <dc:creator>пользователь</dc:creator>
  <cp:lastModifiedBy>пользователь</cp:lastModifiedBy>
  <cp:revision>2</cp:revision>
  <dcterms:created xsi:type="dcterms:W3CDTF">2012-01-11T16:55:00Z</dcterms:created>
  <dcterms:modified xsi:type="dcterms:W3CDTF">2012-01-11T17:05:06Z</dcterms:modified>
</cp:coreProperties>
</file>